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F07D-C4FF-485B-9210-835982F3AADE}" type="datetimeFigureOut">
              <a:rPr lang="ru-RU" smtClean="0"/>
              <a:t>08.09.2015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7F68-3E23-42CC-8362-EE86DE5338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F07D-C4FF-485B-9210-835982F3AADE}" type="datetimeFigureOut">
              <a:rPr lang="ru-RU" smtClean="0"/>
              <a:t>08.09.2015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7F68-3E23-42CC-8362-EE86DE5338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F07D-C4FF-485B-9210-835982F3AADE}" type="datetimeFigureOut">
              <a:rPr lang="ru-RU" smtClean="0"/>
              <a:t>08.09.2015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7F68-3E23-42CC-8362-EE86DE5338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F07D-C4FF-485B-9210-835982F3AADE}" type="datetimeFigureOut">
              <a:rPr lang="ru-RU" smtClean="0"/>
              <a:t>08.09.2015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7F68-3E23-42CC-8362-EE86DE5338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F07D-C4FF-485B-9210-835982F3AADE}" type="datetimeFigureOut">
              <a:rPr lang="ru-RU" smtClean="0"/>
              <a:t>08.09.2015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7F68-3E23-42CC-8362-EE86DE5338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F07D-C4FF-485B-9210-835982F3AADE}" type="datetimeFigureOut">
              <a:rPr lang="ru-RU" smtClean="0"/>
              <a:t>08.09.2015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7F68-3E23-42CC-8362-EE86DE5338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F07D-C4FF-485B-9210-835982F3AADE}" type="datetimeFigureOut">
              <a:rPr lang="ru-RU" smtClean="0"/>
              <a:t>08.09.2015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7F68-3E23-42CC-8362-EE86DE5338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F07D-C4FF-485B-9210-835982F3AADE}" type="datetimeFigureOut">
              <a:rPr lang="ru-RU" smtClean="0"/>
              <a:t>08.09.2015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7F68-3E23-42CC-8362-EE86DE5338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F07D-C4FF-485B-9210-835982F3AADE}" type="datetimeFigureOut">
              <a:rPr lang="ru-RU" smtClean="0"/>
              <a:t>08.09.2015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7F68-3E23-42CC-8362-EE86DE5338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F07D-C4FF-485B-9210-835982F3AADE}" type="datetimeFigureOut">
              <a:rPr lang="ru-RU" smtClean="0"/>
              <a:t>08.09.2015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7F68-3E23-42CC-8362-EE86DE5338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F07D-C4FF-485B-9210-835982F3AADE}" type="datetimeFigureOut">
              <a:rPr lang="ru-RU" smtClean="0"/>
              <a:t>08.09.2015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57F68-3E23-42CC-8362-EE86DE5338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EF07D-C4FF-485B-9210-835982F3AADE}" type="datetimeFigureOut">
              <a:rPr lang="ru-RU" smtClean="0"/>
              <a:t>08.09.2015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57F68-3E23-42CC-8362-EE86DE53388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Приготовление бактериального препарата (мазка)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http://meduniver.com/Medical/Microbiology/Img/2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3933056"/>
            <a:ext cx="6910830" cy="18722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Для приготовления мазка необходимо иметь:</a:t>
            </a:r>
          </a:p>
          <a:p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•     Чистое обезжиренное предметное стекло.</a:t>
            </a:r>
            <a:br>
              <a:rPr lang="ru-RU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•     Бактериологическую петлю</a:t>
            </a:r>
            <a:br>
              <a:rPr lang="ru-RU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•     Культуру, выращенную на плотной питательной среде —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агаре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, или жидкой среде — бульоне.</a:t>
            </a:r>
            <a:br>
              <a:rPr lang="ru-RU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•     Спиртовку.</a:t>
            </a:r>
            <a:br>
              <a:rPr lang="ru-RU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•     Набор красок.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7666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/>
              <a:t>1.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Обезжиренное предметное стекло и бактериологическую петлю прожигают в пламени горелки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Если мазок готовится с жидкой питательной среды, то каплю культуры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наносят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петлей на предметное стекло.</a:t>
            </a:r>
          </a:p>
          <a:p>
            <a:pPr marL="0" indent="0" algn="just"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Если мазок делают из культуры с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агара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, то петлю с культурой вносят на предметное стекло и добавляют каплю физиологического раствора, в котором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суспендируют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внесенный материал.</a:t>
            </a:r>
          </a:p>
          <a:p>
            <a:pPr marL="0" indent="0" algn="just"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Петлю обжигают в пламени горелки. Мазок должен быть тонким,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равномерно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растертым, округлой формы, размером 1,5-2 см.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2. Высушивание мазка производится при комнатной температуре.</a:t>
            </a:r>
          </a:p>
          <a:p>
            <a:pPr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3.  Фиксация мазка производится с целью: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   •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Убить микробные клетки.</a:t>
            </a:r>
            <a:br>
              <a:rPr lang="ru-RU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• Обеспечить лучшее прилипание микробов к предметному стеклу.</a:t>
            </a:r>
            <a:br>
              <a:rPr lang="ru-RU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• Облегчить дальнейшее окрашивание.</a:t>
            </a:r>
          </a:p>
          <a:p>
            <a:pPr marL="0" indent="539750"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Фиксация мазка в пламени горелки производится 3-кратно, действие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пламени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должно длиться 2 секунды.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Для более нежной фиксации мазков крови, спирохет и простейших использующих химические фиксаторы: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   •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     Метиловый спирт в течении 5-и минут.</a:t>
            </a:r>
            <a:br>
              <a:rPr lang="ru-RU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•     Этиловый спирт (96°) в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течение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10-и минут.</a:t>
            </a:r>
            <a:br>
              <a:rPr lang="ru-RU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•     Смесь Никифорова — в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течение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10-15 минут.</a:t>
            </a:r>
            <a:br>
              <a:rPr lang="ru-RU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•     Ацетон — в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течение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5-и минут.</a:t>
            </a:r>
            <a:br>
              <a:rPr lang="ru-RU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•   Пары формалина — в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течение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нескольких секунд.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4. Окраска препаратов проводится:</a:t>
            </a:r>
          </a:p>
          <a:p>
            <a:pPr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•     Простыми методами (водным фуксином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Пфейффера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, метиленовой синькой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Леффлера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), когда окрашивается вся клетка и используется только один краситель;</a:t>
            </a:r>
            <a:br>
              <a:rPr lang="ru-RU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•    Сложными методам, когда определяются клеточные структуры,</a:t>
            </a:r>
          </a:p>
          <a:p>
            <a:pPr marL="0" indent="360363"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После экспозиции мазок промывают водой, высушивают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фильтровальной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бумагой и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микроскопируют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под иммерсией.</a:t>
            </a:r>
          </a:p>
          <a:p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http://www.vestnik.nauka.kz/wp-content/uploads/2013/08/7-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4455" y="548680"/>
            <a:ext cx="7403164" cy="4824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482" name="Picture 2" descr="http://medinote.ru/content/uploads/2013/01/Kokkovaya-flora-v-mazke.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1591" y="332656"/>
            <a:ext cx="7470829" cy="59766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55</Words>
  <Application>Microsoft Office PowerPoint</Application>
  <PresentationFormat>Экран 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Приготовление бактериального препарата (мазка)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Приготовление бактериального препарата (мазка)</dc:title>
  <dc:creator>ЕЛЕНА-СВЕТЛАКОВА</dc:creator>
  <cp:lastModifiedBy>ЕЛЕНА-СВЕТЛАКОВА</cp:lastModifiedBy>
  <cp:revision>2</cp:revision>
  <dcterms:created xsi:type="dcterms:W3CDTF">2015-09-08T17:14:37Z</dcterms:created>
  <dcterms:modified xsi:type="dcterms:W3CDTF">2015-09-08T17:32:02Z</dcterms:modified>
</cp:coreProperties>
</file>